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2.png>
</file>

<file path=ppt/media/image-2-1.png>
</file>

<file path=ppt/media/image-2-2.png>
</file>

<file path=ppt/media/image-3-1.png>
</file>

<file path=ppt/media/image-4-1.png>
</file>

<file path=ppt/media/image-4-2.png>
</file>

<file path=ppt/media/image-4-3.png>
</file>

<file path=ppt/media/image-4-4.png>
</file>

<file path=ppt/media/image-5-1.png>
</file>

<file path=ppt/media/image-5-2.png>
</file>

<file path=ppt/media/image-6-1.png>
</file>

<file path=ppt/media/image-6-2.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3-1.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6" Type="http://schemas.openxmlformats.org/officeDocument/2006/relationships/slideLayout" Target="../slideLayouts/slideLayout1.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6319599" y="2581870"/>
            <a:ext cx="7477601" cy="1666399"/>
          </a:xfrm>
          <a:prstGeom prst="rect">
            <a:avLst/>
          </a:prstGeom>
          <a:noFill/>
          <a:ln/>
        </p:spPr>
        <p:txBody>
          <a:bodyPr wrap="square" rtlCol="0" anchor="t"/>
          <a:lstStyle/>
          <a:p>
            <a:pPr indent="0" marL="0">
              <a:lnSpc>
                <a:spcPts val="6561"/>
              </a:lnSpc>
              <a:buNone/>
            </a:pPr>
            <a:r>
              <a:rPr lang="en-US" sz="5249" b="1" spc="-157" kern="0" dirty="0">
                <a:solidFill>
                  <a:srgbClr val="FFFFFF"/>
                </a:solidFill>
                <a:latin typeface="Inter" pitchFamily="34" charset="0"/>
                <a:ea typeface="Inter" pitchFamily="34" charset="-122"/>
                <a:cs typeface="Inter" pitchFamily="34" charset="-120"/>
              </a:rPr>
              <a:t>Create Your Life-Changing To-Do List</a:t>
            </a:r>
            <a:endParaRPr lang="en-US" sz="5249" dirty="0"/>
          </a:p>
        </p:txBody>
      </p:sp>
      <p:sp>
        <p:nvSpPr>
          <p:cNvPr id="5" name="Text 3"/>
          <p:cNvSpPr/>
          <p:nvPr/>
        </p:nvSpPr>
        <p:spPr>
          <a:xfrm>
            <a:off x="6319599" y="4581525"/>
            <a:ext cx="7477601"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With a website to-do list, you can crush your goals, stay organized, and make the most of your time. Follow our tips and choose the right tool, and soon you will be on your way to success!</a:t>
            </a:r>
            <a:endParaRPr lang="en-US" sz="1750" dirty="0"/>
          </a:p>
        </p:txBody>
      </p:sp>
      <p:pic>
        <p:nvPicPr>
          <p:cNvPr id="6"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72525">
              <a:alpha val="80000"/>
            </a:srgbClr>
          </a:solidFill>
          <a:ln/>
        </p:spPr>
      </p:sp>
      <p:sp>
        <p:nvSpPr>
          <p:cNvPr id="6" name="Text 3"/>
          <p:cNvSpPr/>
          <p:nvPr/>
        </p:nvSpPr>
        <p:spPr>
          <a:xfrm>
            <a:off x="2037993" y="1951553"/>
            <a:ext cx="9184243"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The Benefits of a Website to-do List</a:t>
            </a:r>
            <a:endParaRPr lang="en-US" sz="4374" dirty="0"/>
          </a:p>
        </p:txBody>
      </p:sp>
      <p:sp>
        <p:nvSpPr>
          <p:cNvPr id="7" name="Shape 4"/>
          <p:cNvSpPr/>
          <p:nvPr/>
        </p:nvSpPr>
        <p:spPr>
          <a:xfrm>
            <a:off x="2037993" y="3152775"/>
            <a:ext cx="499943" cy="499943"/>
          </a:xfrm>
          <a:prstGeom prst="roundRect">
            <a:avLst>
              <a:gd name="adj" fmla="val 20000"/>
            </a:avLst>
          </a:prstGeom>
          <a:solidFill>
            <a:srgbClr val="110080"/>
          </a:solidFill>
          <a:ln w="13811">
            <a:solidFill>
              <a:srgbClr val="140099"/>
            </a:solidFill>
            <a:prstDash val="solid"/>
          </a:ln>
        </p:spPr>
      </p:sp>
      <p:sp>
        <p:nvSpPr>
          <p:cNvPr id="8" name="Text 5"/>
          <p:cNvSpPr/>
          <p:nvPr/>
        </p:nvSpPr>
        <p:spPr>
          <a:xfrm>
            <a:off x="2209086" y="3194447"/>
            <a:ext cx="1577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1</a:t>
            </a:r>
            <a:endParaRPr lang="en-US" sz="2624" dirty="0"/>
          </a:p>
        </p:txBody>
      </p:sp>
      <p:sp>
        <p:nvSpPr>
          <p:cNvPr id="9" name="Text 6"/>
          <p:cNvSpPr/>
          <p:nvPr/>
        </p:nvSpPr>
        <p:spPr>
          <a:xfrm>
            <a:off x="2760107" y="3229094"/>
            <a:ext cx="2647950" cy="694373"/>
          </a:xfrm>
          <a:prstGeom prst="rect">
            <a:avLst/>
          </a:prstGeom>
          <a:noFill/>
          <a:ln/>
        </p:spPr>
        <p:txBody>
          <a:bodyPr wrap="squar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Increased Productivity </a:t>
            </a:r>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a:t>
            </a:r>
            <a:endParaRPr lang="en-US" sz="2187" dirty="0"/>
          </a:p>
        </p:txBody>
      </p:sp>
      <p:sp>
        <p:nvSpPr>
          <p:cNvPr id="10" name="Text 7"/>
          <p:cNvSpPr/>
          <p:nvPr/>
        </p:nvSpPr>
        <p:spPr>
          <a:xfrm>
            <a:off x="2760107" y="4145637"/>
            <a:ext cx="2647950" cy="1777008"/>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By breaking down tasks into smaller, manageable pieces, you can be more efficient and get more done.</a:t>
            </a:r>
            <a:endParaRPr lang="en-US" sz="1750" dirty="0"/>
          </a:p>
        </p:txBody>
      </p:sp>
      <p:sp>
        <p:nvSpPr>
          <p:cNvPr id="11" name="Shape 8"/>
          <p:cNvSpPr/>
          <p:nvPr/>
        </p:nvSpPr>
        <p:spPr>
          <a:xfrm>
            <a:off x="5630228" y="3152775"/>
            <a:ext cx="499943" cy="499943"/>
          </a:xfrm>
          <a:prstGeom prst="roundRect">
            <a:avLst>
              <a:gd name="adj" fmla="val 20000"/>
            </a:avLst>
          </a:prstGeom>
          <a:solidFill>
            <a:srgbClr val="110080"/>
          </a:solidFill>
          <a:ln w="13811">
            <a:solidFill>
              <a:srgbClr val="140099"/>
            </a:solidFill>
            <a:prstDash val="solid"/>
          </a:ln>
        </p:spPr>
      </p:sp>
      <p:sp>
        <p:nvSpPr>
          <p:cNvPr id="12" name="Text 9"/>
          <p:cNvSpPr/>
          <p:nvPr/>
        </p:nvSpPr>
        <p:spPr>
          <a:xfrm>
            <a:off x="5782270" y="3194447"/>
            <a:ext cx="1958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2</a:t>
            </a:r>
            <a:endParaRPr lang="en-US" sz="2624" dirty="0"/>
          </a:p>
        </p:txBody>
      </p:sp>
      <p:sp>
        <p:nvSpPr>
          <p:cNvPr id="13" name="Text 10"/>
          <p:cNvSpPr/>
          <p:nvPr/>
        </p:nvSpPr>
        <p:spPr>
          <a:xfrm>
            <a:off x="6352342" y="3229094"/>
            <a:ext cx="2647950" cy="694373"/>
          </a:xfrm>
          <a:prstGeom prst="rect">
            <a:avLst/>
          </a:prstGeom>
          <a:noFill/>
          <a:ln/>
        </p:spPr>
        <p:txBody>
          <a:bodyPr wrap="squar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Better Organization </a:t>
            </a:r>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a:t>
            </a:r>
            <a:endParaRPr lang="en-US" sz="2187" dirty="0"/>
          </a:p>
        </p:txBody>
      </p:sp>
      <p:sp>
        <p:nvSpPr>
          <p:cNvPr id="14" name="Text 11"/>
          <p:cNvSpPr/>
          <p:nvPr/>
        </p:nvSpPr>
        <p:spPr>
          <a:xfrm>
            <a:off x="6352342" y="4145637"/>
            <a:ext cx="2647950" cy="2132409"/>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A to-do list keeps everything in one place, so you don't have to constantly switch between different tools to track your progress.</a:t>
            </a:r>
            <a:endParaRPr lang="en-US" sz="1750" dirty="0"/>
          </a:p>
        </p:txBody>
      </p:sp>
      <p:sp>
        <p:nvSpPr>
          <p:cNvPr id="15" name="Shape 12"/>
          <p:cNvSpPr/>
          <p:nvPr/>
        </p:nvSpPr>
        <p:spPr>
          <a:xfrm>
            <a:off x="9222462" y="3152775"/>
            <a:ext cx="499943" cy="499943"/>
          </a:xfrm>
          <a:prstGeom prst="roundRect">
            <a:avLst>
              <a:gd name="adj" fmla="val 20000"/>
            </a:avLst>
          </a:prstGeom>
          <a:solidFill>
            <a:srgbClr val="110080"/>
          </a:solidFill>
          <a:ln w="13811">
            <a:solidFill>
              <a:srgbClr val="140099"/>
            </a:solidFill>
            <a:prstDash val="solid"/>
          </a:ln>
        </p:spPr>
      </p:sp>
      <p:sp>
        <p:nvSpPr>
          <p:cNvPr id="16" name="Text 13"/>
          <p:cNvSpPr/>
          <p:nvPr/>
        </p:nvSpPr>
        <p:spPr>
          <a:xfrm>
            <a:off x="9370695" y="3194447"/>
            <a:ext cx="20347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3</a:t>
            </a:r>
            <a:endParaRPr lang="en-US" sz="2624" dirty="0"/>
          </a:p>
        </p:txBody>
      </p:sp>
      <p:sp>
        <p:nvSpPr>
          <p:cNvPr id="17" name="Text 14"/>
          <p:cNvSpPr/>
          <p:nvPr/>
        </p:nvSpPr>
        <p:spPr>
          <a:xfrm>
            <a:off x="9944576" y="3229094"/>
            <a:ext cx="2647950" cy="694373"/>
          </a:xfrm>
          <a:prstGeom prst="rect">
            <a:avLst/>
          </a:prstGeom>
          <a:noFill/>
          <a:ln/>
        </p:spPr>
        <p:txBody>
          <a:bodyPr wrap="squar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Time Management </a:t>
            </a:r>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a:t>
            </a:r>
            <a:endParaRPr lang="en-US" sz="2187" dirty="0"/>
          </a:p>
        </p:txBody>
      </p:sp>
      <p:sp>
        <p:nvSpPr>
          <p:cNvPr id="18" name="Text 15"/>
          <p:cNvSpPr/>
          <p:nvPr/>
        </p:nvSpPr>
        <p:spPr>
          <a:xfrm>
            <a:off x="9944576" y="4145637"/>
            <a:ext cx="2647950" cy="2132409"/>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By scheduling your tasks and setting due dates, you can prioritize what needs to be done and avoid wasting time on unimportant tasks.</a:t>
            </a:r>
            <a:endParaRPr lang="en-US" sz="1750" dirty="0"/>
          </a:p>
        </p:txBody>
      </p:sp>
      <p:pic>
        <p:nvPicPr>
          <p:cNvPr id="1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2329220"/>
            <a:ext cx="8168878"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Features of a Website to-do List</a:t>
            </a:r>
            <a:endParaRPr lang="en-US" sz="4374" dirty="0"/>
          </a:p>
        </p:txBody>
      </p:sp>
      <p:sp>
        <p:nvSpPr>
          <p:cNvPr id="5" name="Text 3"/>
          <p:cNvSpPr/>
          <p:nvPr/>
        </p:nvSpPr>
        <p:spPr>
          <a:xfrm>
            <a:off x="2037993" y="3579019"/>
            <a:ext cx="3156347" cy="832961"/>
          </a:xfrm>
          <a:prstGeom prst="rect">
            <a:avLst/>
          </a:prstGeom>
          <a:noFill/>
          <a:ln/>
        </p:spPr>
        <p:txBody>
          <a:bodyPr wrap="square" rtlCol="0" anchor="t"/>
          <a:lstStyle/>
          <a:p>
            <a:pPr indent="0" marL="0">
              <a:lnSpc>
                <a:spcPts val="3281"/>
              </a:lnSpc>
              <a:buNone/>
            </a:pPr>
            <a:r>
              <a:rPr lang="en-US" sz="2624" b="1" spc="-79" kern="0" dirty="0">
                <a:solidFill>
                  <a:srgbClr val="FFFFFF"/>
                </a:solidFill>
                <a:latin typeface="Inter" pitchFamily="34" charset="0"/>
                <a:ea typeface="Inter" pitchFamily="34" charset="-122"/>
                <a:cs typeface="Inter" pitchFamily="34" charset="-120"/>
              </a:rPr>
              <a:t>Task Creation and Management</a:t>
            </a:r>
            <a:endParaRPr lang="en-US" sz="2624" dirty="0"/>
          </a:p>
        </p:txBody>
      </p:sp>
      <p:sp>
        <p:nvSpPr>
          <p:cNvPr id="6" name="Text 4"/>
          <p:cNvSpPr/>
          <p:nvPr/>
        </p:nvSpPr>
        <p:spPr>
          <a:xfrm>
            <a:off x="2037993" y="4634151"/>
            <a:ext cx="3156347"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Create, assign, and edit tasks as needed. Track deadlines and keep an eye on progress.</a:t>
            </a:r>
            <a:endParaRPr lang="en-US" sz="1750" dirty="0"/>
          </a:p>
        </p:txBody>
      </p:sp>
      <p:sp>
        <p:nvSpPr>
          <p:cNvPr id="7" name="Text 5"/>
          <p:cNvSpPr/>
          <p:nvPr/>
        </p:nvSpPr>
        <p:spPr>
          <a:xfrm>
            <a:off x="5743932" y="3579019"/>
            <a:ext cx="3156347" cy="832961"/>
          </a:xfrm>
          <a:prstGeom prst="rect">
            <a:avLst/>
          </a:prstGeom>
          <a:noFill/>
          <a:ln/>
        </p:spPr>
        <p:txBody>
          <a:bodyPr wrap="square" rtlCol="0" anchor="t"/>
          <a:lstStyle/>
          <a:p>
            <a:pPr indent="0" marL="0">
              <a:lnSpc>
                <a:spcPts val="3281"/>
              </a:lnSpc>
              <a:buNone/>
            </a:pPr>
            <a:r>
              <a:rPr lang="en-US" sz="2624" b="1" spc="-79" kern="0" dirty="0">
                <a:solidFill>
                  <a:srgbClr val="FFFFFF"/>
                </a:solidFill>
                <a:latin typeface="Inter" pitchFamily="34" charset="0"/>
                <a:ea typeface="Inter" pitchFamily="34" charset="-122"/>
                <a:cs typeface="Inter" pitchFamily="34" charset="-120"/>
              </a:rPr>
              <a:t>Due Date Reminders</a:t>
            </a:r>
            <a:endParaRPr lang="en-US" sz="2624" dirty="0"/>
          </a:p>
        </p:txBody>
      </p:sp>
      <p:sp>
        <p:nvSpPr>
          <p:cNvPr id="8" name="Text 6"/>
          <p:cNvSpPr/>
          <p:nvPr/>
        </p:nvSpPr>
        <p:spPr>
          <a:xfrm>
            <a:off x="5743932" y="4634151"/>
            <a:ext cx="3156347"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Receive reminders when tasks are due, so nothing slips through the cracks.</a:t>
            </a:r>
            <a:endParaRPr lang="en-US" sz="1750" dirty="0"/>
          </a:p>
        </p:txBody>
      </p:sp>
      <p:sp>
        <p:nvSpPr>
          <p:cNvPr id="9" name="Text 7"/>
          <p:cNvSpPr/>
          <p:nvPr/>
        </p:nvSpPr>
        <p:spPr>
          <a:xfrm>
            <a:off x="9449872" y="3579019"/>
            <a:ext cx="2666286" cy="416481"/>
          </a:xfrm>
          <a:prstGeom prst="rect">
            <a:avLst/>
          </a:prstGeom>
          <a:noFill/>
          <a:ln/>
        </p:spPr>
        <p:txBody>
          <a:bodyPr wrap="none" rtlCol="0" anchor="t"/>
          <a:lstStyle/>
          <a:p>
            <a:pPr indent="0" marL="0">
              <a:lnSpc>
                <a:spcPts val="3281"/>
              </a:lnSpc>
              <a:buNone/>
            </a:pPr>
            <a:r>
              <a:rPr lang="en-US" sz="2624" b="1" spc="-79" kern="0" dirty="0">
                <a:solidFill>
                  <a:srgbClr val="FFFFFF"/>
                </a:solidFill>
                <a:latin typeface="Inter" pitchFamily="34" charset="0"/>
                <a:ea typeface="Inter" pitchFamily="34" charset="-122"/>
                <a:cs typeface="Inter" pitchFamily="34" charset="-120"/>
              </a:rPr>
              <a:t>Priority Settings</a:t>
            </a:r>
            <a:endParaRPr lang="en-US" sz="2624" dirty="0"/>
          </a:p>
        </p:txBody>
      </p:sp>
      <p:sp>
        <p:nvSpPr>
          <p:cNvPr id="10" name="Text 8"/>
          <p:cNvSpPr/>
          <p:nvPr/>
        </p:nvSpPr>
        <p:spPr>
          <a:xfrm>
            <a:off x="9449872" y="4217670"/>
            <a:ext cx="3156347"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Organize tasks by importance and stay focused on what matters most.</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867727"/>
            <a:ext cx="10554414" cy="1388745"/>
          </a:xfrm>
          <a:prstGeom prst="rect">
            <a:avLst/>
          </a:prstGeom>
          <a:noFill/>
          <a:ln/>
        </p:spPr>
        <p:txBody>
          <a:bodyPr wrap="squar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Choosing the Right Website to-do List Tool</a:t>
            </a:r>
            <a:endParaRPr lang="en-US" sz="4374" dirty="0"/>
          </a:p>
        </p:txBody>
      </p:sp>
      <p:pic>
        <p:nvPicPr>
          <p:cNvPr id="5" name="Image 0" descr="preencoded.png">    </p:cNvPr>
          <p:cNvPicPr>
            <a:picLocks noChangeAspect="1"/>
          </p:cNvPicPr>
          <p:nvPr/>
        </p:nvPicPr>
        <p:blipFill>
          <a:blip r:embed="rId1"/>
          <a:stretch>
            <a:fillRect/>
          </a:stretch>
        </p:blipFill>
        <p:spPr>
          <a:xfrm>
            <a:off x="2037993" y="2700814"/>
            <a:ext cx="3295888" cy="2036921"/>
          </a:xfrm>
          <a:prstGeom prst="rect">
            <a:avLst/>
          </a:prstGeom>
        </p:spPr>
      </p:pic>
      <p:sp>
        <p:nvSpPr>
          <p:cNvPr id="6" name="Text 3"/>
          <p:cNvSpPr/>
          <p:nvPr/>
        </p:nvSpPr>
        <p:spPr>
          <a:xfrm>
            <a:off x="2037993" y="5015389"/>
            <a:ext cx="2947868" cy="347186"/>
          </a:xfrm>
          <a:prstGeom prst="rect">
            <a:avLst/>
          </a:prstGeom>
          <a:noFill/>
          <a:ln/>
        </p:spPr>
        <p:txBody>
          <a:bodyPr wrap="none" rtlCol="0" anchor="t"/>
          <a:lstStyle/>
          <a:p>
            <a:pPr algn="l"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User-Friendly Interface</a:t>
            </a:r>
            <a:endParaRPr lang="en-US" sz="2187" dirty="0"/>
          </a:p>
        </p:txBody>
      </p:sp>
      <p:sp>
        <p:nvSpPr>
          <p:cNvPr id="7" name="Text 4"/>
          <p:cNvSpPr/>
          <p:nvPr/>
        </p:nvSpPr>
        <p:spPr>
          <a:xfrm>
            <a:off x="2037993" y="5584746"/>
            <a:ext cx="3295888" cy="1421606"/>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A clean and easy-to-use interface helps you focus on your tasks rather than struggling with software.</a:t>
            </a:r>
            <a:endParaRPr lang="en-US" sz="1750" dirty="0"/>
          </a:p>
        </p:txBody>
      </p:sp>
      <p:pic>
        <p:nvPicPr>
          <p:cNvPr id="8" name="Image 1" descr="preencoded.png">    </p:cNvPr>
          <p:cNvPicPr>
            <a:picLocks noChangeAspect="1"/>
          </p:cNvPicPr>
          <p:nvPr/>
        </p:nvPicPr>
        <p:blipFill>
          <a:blip r:embed="rId2"/>
          <a:stretch>
            <a:fillRect/>
          </a:stretch>
        </p:blipFill>
        <p:spPr>
          <a:xfrm>
            <a:off x="5667137" y="2700814"/>
            <a:ext cx="3296007" cy="2037040"/>
          </a:xfrm>
          <a:prstGeom prst="rect">
            <a:avLst/>
          </a:prstGeom>
        </p:spPr>
      </p:pic>
      <p:sp>
        <p:nvSpPr>
          <p:cNvPr id="9" name="Text 5"/>
          <p:cNvSpPr/>
          <p:nvPr/>
        </p:nvSpPr>
        <p:spPr>
          <a:xfrm>
            <a:off x="5667137" y="5015508"/>
            <a:ext cx="2949297" cy="347186"/>
          </a:xfrm>
          <a:prstGeom prst="rect">
            <a:avLst/>
          </a:prstGeom>
          <a:noFill/>
          <a:ln/>
        </p:spPr>
        <p:txBody>
          <a:bodyPr wrap="none" rtlCol="0" anchor="t"/>
          <a:lstStyle/>
          <a:p>
            <a:pPr algn="l"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Customization Options</a:t>
            </a:r>
            <a:endParaRPr lang="en-US" sz="2187" dirty="0"/>
          </a:p>
        </p:txBody>
      </p:sp>
      <p:sp>
        <p:nvSpPr>
          <p:cNvPr id="10" name="Text 6"/>
          <p:cNvSpPr/>
          <p:nvPr/>
        </p:nvSpPr>
        <p:spPr>
          <a:xfrm>
            <a:off x="5667137" y="5584865"/>
            <a:ext cx="3296007" cy="1777008"/>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Choose customizable icon sets, labels, and other features to make your to-do list personal and reflect your style and priorities.</a:t>
            </a:r>
            <a:endParaRPr lang="en-US" sz="1750" dirty="0"/>
          </a:p>
        </p:txBody>
      </p:sp>
      <p:pic>
        <p:nvPicPr>
          <p:cNvPr id="11" name="Image 2" descr="preencoded.png">    </p:cNvPr>
          <p:cNvPicPr>
            <a:picLocks noChangeAspect="1"/>
          </p:cNvPicPr>
          <p:nvPr/>
        </p:nvPicPr>
        <p:blipFill>
          <a:blip r:embed="rId3"/>
          <a:stretch>
            <a:fillRect/>
          </a:stretch>
        </p:blipFill>
        <p:spPr>
          <a:xfrm>
            <a:off x="9296400" y="2700814"/>
            <a:ext cx="3296007" cy="2037040"/>
          </a:xfrm>
          <a:prstGeom prst="rect">
            <a:avLst/>
          </a:prstGeom>
        </p:spPr>
      </p:pic>
      <p:sp>
        <p:nvSpPr>
          <p:cNvPr id="12" name="Text 7"/>
          <p:cNvSpPr/>
          <p:nvPr/>
        </p:nvSpPr>
        <p:spPr>
          <a:xfrm>
            <a:off x="9296400" y="5015508"/>
            <a:ext cx="3296007" cy="694373"/>
          </a:xfrm>
          <a:prstGeom prst="rect">
            <a:avLst/>
          </a:prstGeom>
          <a:noFill/>
          <a:ln/>
        </p:spPr>
        <p:txBody>
          <a:bodyPr wrap="square" rtlCol="0" anchor="t"/>
          <a:lstStyle/>
          <a:p>
            <a:pPr algn="l"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Integration with Other Tools</a:t>
            </a:r>
            <a:endParaRPr lang="en-US" sz="2187" dirty="0"/>
          </a:p>
        </p:txBody>
      </p:sp>
      <p:sp>
        <p:nvSpPr>
          <p:cNvPr id="13" name="Text 8"/>
          <p:cNvSpPr/>
          <p:nvPr/>
        </p:nvSpPr>
        <p:spPr>
          <a:xfrm>
            <a:off x="9296400" y="5932051"/>
            <a:ext cx="3296007" cy="1421606"/>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Select a tool that integrates with your existing software to streamline your workflow and minimize interruptions.</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72525">
              <a:alpha val="80000"/>
            </a:srgbClr>
          </a:solidFill>
          <a:ln/>
        </p:spPr>
      </p:sp>
      <p:sp>
        <p:nvSpPr>
          <p:cNvPr id="6" name="Text 3"/>
          <p:cNvSpPr/>
          <p:nvPr/>
        </p:nvSpPr>
        <p:spPr>
          <a:xfrm>
            <a:off x="2037993" y="642699"/>
            <a:ext cx="10554414" cy="1388745"/>
          </a:xfrm>
          <a:prstGeom prst="rect">
            <a:avLst/>
          </a:prstGeom>
          <a:noFill/>
          <a:ln/>
        </p:spPr>
        <p:txBody>
          <a:bodyPr wrap="squar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Tips for Effectively Using a Website to-do List</a:t>
            </a:r>
            <a:endParaRPr lang="en-US" sz="4374" dirty="0"/>
          </a:p>
        </p:txBody>
      </p:sp>
      <p:sp>
        <p:nvSpPr>
          <p:cNvPr id="7" name="Shape 4"/>
          <p:cNvSpPr/>
          <p:nvPr/>
        </p:nvSpPr>
        <p:spPr>
          <a:xfrm>
            <a:off x="7293054" y="2364700"/>
            <a:ext cx="44410" cy="5222081"/>
          </a:xfrm>
          <a:prstGeom prst="rect">
            <a:avLst/>
          </a:prstGeom>
          <a:solidFill>
            <a:srgbClr val="140099"/>
          </a:solidFill>
          <a:ln/>
        </p:spPr>
      </p:sp>
      <p:sp>
        <p:nvSpPr>
          <p:cNvPr id="8" name="Shape 5"/>
          <p:cNvSpPr/>
          <p:nvPr/>
        </p:nvSpPr>
        <p:spPr>
          <a:xfrm>
            <a:off x="7565172" y="2766000"/>
            <a:ext cx="777597" cy="44410"/>
          </a:xfrm>
          <a:prstGeom prst="rect">
            <a:avLst/>
          </a:prstGeom>
          <a:solidFill>
            <a:srgbClr val="140099"/>
          </a:solidFill>
          <a:ln/>
        </p:spPr>
      </p:sp>
      <p:sp>
        <p:nvSpPr>
          <p:cNvPr id="9" name="Shape 6"/>
          <p:cNvSpPr/>
          <p:nvPr/>
        </p:nvSpPr>
        <p:spPr>
          <a:xfrm>
            <a:off x="7065228" y="2538293"/>
            <a:ext cx="499943" cy="499943"/>
          </a:xfrm>
          <a:prstGeom prst="roundRect">
            <a:avLst>
              <a:gd name="adj" fmla="val 20000"/>
            </a:avLst>
          </a:prstGeom>
          <a:solidFill>
            <a:srgbClr val="110080"/>
          </a:solidFill>
          <a:ln w="13811">
            <a:solidFill>
              <a:srgbClr val="140099"/>
            </a:solidFill>
            <a:prstDash val="solid"/>
          </a:ln>
        </p:spPr>
      </p:sp>
      <p:sp>
        <p:nvSpPr>
          <p:cNvPr id="10" name="Text 7"/>
          <p:cNvSpPr/>
          <p:nvPr/>
        </p:nvSpPr>
        <p:spPr>
          <a:xfrm>
            <a:off x="7236321" y="2579965"/>
            <a:ext cx="1577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1</a:t>
            </a:r>
            <a:endParaRPr lang="en-US" sz="2624" dirty="0"/>
          </a:p>
        </p:txBody>
      </p:sp>
      <p:sp>
        <p:nvSpPr>
          <p:cNvPr id="11" name="Text 8"/>
          <p:cNvSpPr/>
          <p:nvPr/>
        </p:nvSpPr>
        <p:spPr>
          <a:xfrm>
            <a:off x="8537258" y="2586871"/>
            <a:ext cx="2221944" cy="347186"/>
          </a:xfrm>
          <a:prstGeom prst="rect">
            <a:avLst/>
          </a:prstGeom>
          <a:noFill/>
          <a:ln/>
        </p:spPr>
        <p:txBody>
          <a:bodyPr wrap="none" rtlCol="0" anchor="t"/>
          <a:lstStyle/>
          <a:p>
            <a:pPr algn="l"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Prioritize Tasks</a:t>
            </a:r>
            <a:endParaRPr lang="en-US" sz="2187" dirty="0"/>
          </a:p>
        </p:txBody>
      </p:sp>
      <p:sp>
        <p:nvSpPr>
          <p:cNvPr id="12" name="Text 9"/>
          <p:cNvSpPr/>
          <p:nvPr/>
        </p:nvSpPr>
        <p:spPr>
          <a:xfrm>
            <a:off x="8537258" y="3156228"/>
            <a:ext cx="4055150" cy="1066205"/>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Start with the most important tasks, and look for ways to delegate or outsource less important items.</a:t>
            </a:r>
            <a:endParaRPr lang="en-US" sz="1750" dirty="0"/>
          </a:p>
        </p:txBody>
      </p:sp>
      <p:sp>
        <p:nvSpPr>
          <p:cNvPr id="13" name="Shape 10"/>
          <p:cNvSpPr/>
          <p:nvPr/>
        </p:nvSpPr>
        <p:spPr>
          <a:xfrm>
            <a:off x="6287631" y="3876854"/>
            <a:ext cx="777597" cy="44410"/>
          </a:xfrm>
          <a:prstGeom prst="rect">
            <a:avLst/>
          </a:prstGeom>
          <a:solidFill>
            <a:srgbClr val="140099"/>
          </a:solidFill>
          <a:ln/>
        </p:spPr>
      </p:sp>
      <p:sp>
        <p:nvSpPr>
          <p:cNvPr id="14" name="Shape 11"/>
          <p:cNvSpPr/>
          <p:nvPr/>
        </p:nvSpPr>
        <p:spPr>
          <a:xfrm>
            <a:off x="7065228" y="3649147"/>
            <a:ext cx="499943" cy="499943"/>
          </a:xfrm>
          <a:prstGeom prst="roundRect">
            <a:avLst>
              <a:gd name="adj" fmla="val 20000"/>
            </a:avLst>
          </a:prstGeom>
          <a:solidFill>
            <a:srgbClr val="110080"/>
          </a:solidFill>
          <a:ln w="13811">
            <a:solidFill>
              <a:srgbClr val="140099"/>
            </a:solidFill>
            <a:prstDash val="solid"/>
          </a:ln>
        </p:spPr>
      </p:sp>
      <p:sp>
        <p:nvSpPr>
          <p:cNvPr id="15" name="Text 12"/>
          <p:cNvSpPr/>
          <p:nvPr/>
        </p:nvSpPr>
        <p:spPr>
          <a:xfrm>
            <a:off x="7217271" y="3690818"/>
            <a:ext cx="1958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2</a:t>
            </a:r>
            <a:endParaRPr lang="en-US" sz="2624" dirty="0"/>
          </a:p>
        </p:txBody>
      </p:sp>
      <p:sp>
        <p:nvSpPr>
          <p:cNvPr id="16" name="Text 13"/>
          <p:cNvSpPr/>
          <p:nvPr/>
        </p:nvSpPr>
        <p:spPr>
          <a:xfrm>
            <a:off x="3752017" y="3697724"/>
            <a:ext cx="2341126" cy="347186"/>
          </a:xfrm>
          <a:prstGeom prst="rect">
            <a:avLst/>
          </a:prstGeom>
          <a:noFill/>
          <a:ln/>
        </p:spPr>
        <p:txBody>
          <a:bodyPr wrap="none" rtlCol="0" anchor="t"/>
          <a:lstStyle/>
          <a:p>
            <a:pPr algn="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Set Realistic Goals</a:t>
            </a:r>
            <a:endParaRPr lang="en-US" sz="2187" dirty="0"/>
          </a:p>
        </p:txBody>
      </p:sp>
      <p:sp>
        <p:nvSpPr>
          <p:cNvPr id="17" name="Text 14"/>
          <p:cNvSpPr/>
          <p:nvPr/>
        </p:nvSpPr>
        <p:spPr>
          <a:xfrm>
            <a:off x="2037993" y="4267081"/>
            <a:ext cx="4055150" cy="1421606"/>
          </a:xfrm>
          <a:prstGeom prst="rect">
            <a:avLst/>
          </a:prstGeom>
          <a:noFill/>
          <a:ln/>
        </p:spPr>
        <p:txBody>
          <a:bodyPr wrap="square" rtlCol="0" anchor="t"/>
          <a:lstStyle/>
          <a:p>
            <a:pPr algn="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Avoid being too optimistic, and focus on incremental progress. This can help you stay motivated and reach milestones as they emerge.</a:t>
            </a:r>
            <a:endParaRPr lang="en-US" sz="1750" dirty="0"/>
          </a:p>
        </p:txBody>
      </p:sp>
      <p:sp>
        <p:nvSpPr>
          <p:cNvPr id="18" name="Shape 15"/>
          <p:cNvSpPr/>
          <p:nvPr/>
        </p:nvSpPr>
        <p:spPr>
          <a:xfrm>
            <a:off x="7565172" y="5205591"/>
            <a:ext cx="777597" cy="44410"/>
          </a:xfrm>
          <a:prstGeom prst="rect">
            <a:avLst/>
          </a:prstGeom>
          <a:solidFill>
            <a:srgbClr val="140099"/>
          </a:solidFill>
          <a:ln/>
        </p:spPr>
      </p:sp>
      <p:sp>
        <p:nvSpPr>
          <p:cNvPr id="19" name="Shape 16"/>
          <p:cNvSpPr/>
          <p:nvPr/>
        </p:nvSpPr>
        <p:spPr>
          <a:xfrm>
            <a:off x="7065228" y="4977884"/>
            <a:ext cx="499943" cy="499943"/>
          </a:xfrm>
          <a:prstGeom prst="roundRect">
            <a:avLst>
              <a:gd name="adj" fmla="val 20000"/>
            </a:avLst>
          </a:prstGeom>
          <a:solidFill>
            <a:srgbClr val="110080"/>
          </a:solidFill>
          <a:ln w="13811">
            <a:solidFill>
              <a:srgbClr val="140099"/>
            </a:solidFill>
            <a:prstDash val="solid"/>
          </a:ln>
        </p:spPr>
      </p:sp>
      <p:sp>
        <p:nvSpPr>
          <p:cNvPr id="20" name="Text 17"/>
          <p:cNvSpPr/>
          <p:nvPr/>
        </p:nvSpPr>
        <p:spPr>
          <a:xfrm>
            <a:off x="7213461" y="5019556"/>
            <a:ext cx="20347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3</a:t>
            </a:r>
            <a:endParaRPr lang="en-US" sz="2624" dirty="0"/>
          </a:p>
        </p:txBody>
      </p:sp>
      <p:sp>
        <p:nvSpPr>
          <p:cNvPr id="21" name="Text 18"/>
          <p:cNvSpPr/>
          <p:nvPr/>
        </p:nvSpPr>
        <p:spPr>
          <a:xfrm>
            <a:off x="8537258" y="5026462"/>
            <a:ext cx="4055150" cy="694373"/>
          </a:xfrm>
          <a:prstGeom prst="rect">
            <a:avLst/>
          </a:prstGeom>
          <a:noFill/>
          <a:ln/>
        </p:spPr>
        <p:txBody>
          <a:bodyPr wrap="square" rtlCol="0" anchor="t"/>
          <a:lstStyle/>
          <a:p>
            <a:pPr algn="l"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Regularly Review and Update the List</a:t>
            </a:r>
            <a:endParaRPr lang="en-US" sz="2187" dirty="0"/>
          </a:p>
        </p:txBody>
      </p:sp>
      <p:sp>
        <p:nvSpPr>
          <p:cNvPr id="22" name="Text 19"/>
          <p:cNvSpPr/>
          <p:nvPr/>
        </p:nvSpPr>
        <p:spPr>
          <a:xfrm>
            <a:off x="8537258" y="5943005"/>
            <a:ext cx="4055150" cy="1421606"/>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Don't let your to-do list become stale. Instead, review it regularly, update it as necessary, and keep it relevant to your current goals and projects.</a:t>
            </a:r>
            <a:endParaRPr lang="en-US" sz="1750" dirty="0"/>
          </a:p>
        </p:txBody>
      </p:sp>
      <p:pic>
        <p:nvPicPr>
          <p:cNvPr id="2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3411022"/>
            <a:ext cx="10554414" cy="1388745"/>
          </a:xfrm>
          <a:prstGeom prst="rect">
            <a:avLst/>
          </a:prstGeom>
          <a:noFill/>
          <a:ln/>
        </p:spPr>
        <p:txBody>
          <a:bodyPr wrap="squar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Conclusion: Get Started with Your Website to-do List Today</a:t>
            </a:r>
            <a:endParaRPr lang="en-US" sz="4374" dirty="0"/>
          </a:p>
        </p:txBody>
      </p:sp>
      <p:sp>
        <p:nvSpPr>
          <p:cNvPr id="5" name="Shape 3"/>
          <p:cNvSpPr/>
          <p:nvPr/>
        </p:nvSpPr>
        <p:spPr>
          <a:xfrm>
            <a:off x="2037993" y="5133023"/>
            <a:ext cx="5166122" cy="2462927"/>
          </a:xfrm>
          <a:prstGeom prst="roundRect">
            <a:avLst>
              <a:gd name="adj" fmla="val 4060"/>
            </a:avLst>
          </a:prstGeom>
          <a:solidFill>
            <a:srgbClr val="110080"/>
          </a:solidFill>
          <a:ln w="13811">
            <a:solidFill>
              <a:srgbClr val="140099"/>
            </a:solidFill>
            <a:prstDash val="solid"/>
          </a:ln>
        </p:spPr>
      </p:sp>
      <p:sp>
        <p:nvSpPr>
          <p:cNvPr id="6" name="Text 4"/>
          <p:cNvSpPr/>
          <p:nvPr/>
        </p:nvSpPr>
        <p:spPr>
          <a:xfrm>
            <a:off x="2273975" y="5369004"/>
            <a:ext cx="3933468"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Recap of Benefits and Features</a:t>
            </a:r>
            <a:endParaRPr lang="en-US" sz="2187" dirty="0"/>
          </a:p>
        </p:txBody>
      </p:sp>
      <p:sp>
        <p:nvSpPr>
          <p:cNvPr id="7" name="Text 5"/>
          <p:cNvSpPr/>
          <p:nvPr/>
        </p:nvSpPr>
        <p:spPr>
          <a:xfrm>
            <a:off x="2273975" y="5938361"/>
            <a:ext cx="4694158" cy="1421606"/>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As a quick reminder, website to-do lists help you stay organized, focus on priorities, and boost productivity. Choose a tool that fits your needs and style.</a:t>
            </a:r>
            <a:endParaRPr lang="en-US" sz="1750" dirty="0"/>
          </a:p>
        </p:txBody>
      </p:sp>
      <p:sp>
        <p:nvSpPr>
          <p:cNvPr id="8" name="Shape 6"/>
          <p:cNvSpPr/>
          <p:nvPr/>
        </p:nvSpPr>
        <p:spPr>
          <a:xfrm>
            <a:off x="7426285" y="5133023"/>
            <a:ext cx="5166122" cy="2462927"/>
          </a:xfrm>
          <a:prstGeom prst="roundRect">
            <a:avLst>
              <a:gd name="adj" fmla="val 4060"/>
            </a:avLst>
          </a:prstGeom>
          <a:solidFill>
            <a:srgbClr val="110080"/>
          </a:solidFill>
          <a:ln w="13811">
            <a:solidFill>
              <a:srgbClr val="140099"/>
            </a:solidFill>
            <a:prstDash val="solid"/>
          </a:ln>
        </p:spPr>
      </p:sp>
      <p:sp>
        <p:nvSpPr>
          <p:cNvPr id="9" name="Text 7"/>
          <p:cNvSpPr/>
          <p:nvPr/>
        </p:nvSpPr>
        <p:spPr>
          <a:xfrm>
            <a:off x="7662267" y="5369004"/>
            <a:ext cx="4694158" cy="694373"/>
          </a:xfrm>
          <a:prstGeom prst="rect">
            <a:avLst/>
          </a:prstGeom>
          <a:noFill/>
          <a:ln/>
        </p:spPr>
        <p:txBody>
          <a:bodyPr wrap="squar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Encouragement to Implement a Website to-do List</a:t>
            </a:r>
            <a:endParaRPr lang="en-US" sz="2187" dirty="0"/>
          </a:p>
        </p:txBody>
      </p:sp>
      <p:sp>
        <p:nvSpPr>
          <p:cNvPr id="10" name="Text 8"/>
          <p:cNvSpPr/>
          <p:nvPr/>
        </p:nvSpPr>
        <p:spPr>
          <a:xfrm>
            <a:off x="7662267" y="6285548"/>
            <a:ext cx="4694158"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Start small, establish a routine, and enjoy the sense of accomplishment that comes with completing tasks.</a:t>
            </a:r>
            <a:endParaRPr lang="en-US" sz="1750" dirty="0"/>
          </a:p>
        </p:txBody>
      </p:sp>
      <p:pic>
        <p:nvPicPr>
          <p:cNvPr id="11" name="Image 0" descr="preencoded.png">    </p:cNvPr>
          <p:cNvPicPr>
            <a:picLocks noChangeAspect="1"/>
          </p:cNvPicPr>
          <p:nvPr/>
        </p:nvPicPr>
        <p:blipFill>
          <a:blip r:embed="rId1"/>
          <a:stretch>
            <a:fillRect/>
          </a:stretch>
        </p:blipFill>
        <p:spPr>
          <a:xfrm>
            <a:off x="0" y="0"/>
            <a:ext cx="14630400" cy="2777490"/>
          </a:xfrm>
          <a:prstGeom prst="rect">
            <a:avLst/>
          </a:prstGeom>
        </p:spPr>
      </p:pic>
      <p:pic>
        <p:nvPicPr>
          <p:cNvPr id="1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3012281"/>
            <a:ext cx="9969103"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Bonus: The Power of a Growth Mindset</a:t>
            </a:r>
            <a:endParaRPr lang="en-US" sz="4374" dirty="0"/>
          </a:p>
        </p:txBody>
      </p:sp>
      <p:sp>
        <p:nvSpPr>
          <p:cNvPr id="5" name="Text 3"/>
          <p:cNvSpPr/>
          <p:nvPr/>
        </p:nvSpPr>
        <p:spPr>
          <a:xfrm>
            <a:off x="2037993" y="4150995"/>
            <a:ext cx="10554414"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Don't forget that the key to success is not just having the right tools, but also having the right mindset. Embrace challenges, learn from mistakes, and stay curious. Your website to-do list is just one of the many steps on your path to growth!</a:t>
            </a:r>
            <a:endParaRPr lang="en-US" sz="1750" dirty="0"/>
          </a:p>
        </p:txBody>
      </p:sp>
      <p:pic>
        <p:nvPicPr>
          <p:cNvPr id="6"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2023-10-26T06:59:16Z</dcterms:created>
  <dcterms:modified xsi:type="dcterms:W3CDTF">2023-10-26T06:59:16Z</dcterms:modified>
</cp:coreProperties>
</file>